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112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B2803-465B-D8D7-EA1B-AE30F678B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E65761-F4F0-7F08-32C8-3B01AC01B8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80598-DB0A-A5F6-4364-C2D2DDB3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DAB1E-D213-D0F5-D1DA-09B93C37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A713C-5332-F9CE-CD73-2E230C34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9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E4DCC-562F-F036-75B4-A7A27D10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D1A31-8A85-2B96-CC30-9EB5B3580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AF03A-9C27-0770-562A-B80AFB0F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1607B-49FA-4045-34D4-10197EAA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1C5F9-DBF3-3E4B-2DC2-FF98FC522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9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3384A9-E736-6057-93F9-4F2F0883CE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473C6-438D-8E6D-3A90-3CB22FA9E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6080B-E865-0015-D049-E29731E8B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7F899-44D6-C43B-8362-B0537838F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8A7C6-FBEE-35AB-7075-0EED2A83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5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8AD6-3531-D2BC-0987-BC6071AF1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8EEF7-F313-A4BB-2BEA-86A22BD92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0043-9D45-5BA7-7A35-0A55DF9F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EF75A-A9F5-1FF6-6E7E-45E07BD0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AD64D4-3D33-0698-79A6-9132E50D4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8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32B1-0455-509E-B7B0-A0F4B787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43254B-7AB0-95A1-0351-6CA487665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F53C9-8A71-B56F-6721-B1B90C29D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30FD1-D335-1167-B6CE-5658A5918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D9D11-5F0B-8E41-B451-AEF9BD245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61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985CB-8434-CEC8-9C2E-CDE79A461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1B01E-26F0-DB3A-5921-0A01E84264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DB6842-CADE-0AD5-37FA-7EB59C98B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67002-51BA-D510-7427-FBABEE924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B2D66-2814-81C4-52CA-8822F2765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877E0-4758-96C0-6AF0-07BE1625F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08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4A32-E8E3-1040-1ED1-7999B808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9B79A-365F-D3F6-6F8C-6232C343B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0952A-0C82-89BF-B130-E53D5688E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DB7B73-998A-63E1-B1E2-EDF34BEAB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F0B43-97CE-009D-0FCD-D7E30223B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3A5D2C-F032-8B97-A71F-D73A86DB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C18BDA-850F-B4F2-6147-4648B5B85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BA863-6F91-6876-74AC-6696D7D81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76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7BCF4-E9BF-1588-EB4C-08DD0F96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DD6EE6-7A98-AAB5-E8EA-FF7AE9305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0B20BF-3F0C-29F3-8190-E08E13308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B8E23-1DFD-9BF1-923D-147A73EAB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2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83D1A-EAA1-0A6F-72E0-557EB3B28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D3A00A-4BDD-E842-9171-E321F0B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135AA9-0231-F692-F276-3BC0F9497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8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F066C-A781-B678-9CEE-F771CB72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F5F1B-CFA3-ACD5-BBDC-4EB8B4DF5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5F3261-3E1E-C8BA-F052-60509782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86C3F-8EB5-6BAA-6D2D-48391CC1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8191D-D497-0E50-8E00-0454AAA5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F6C33-DBC0-9E35-7FDB-3BD444367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7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54EFC-8438-0412-ED59-4678FFF38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C6F1C4-3384-9AAA-B502-57D87F7E28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87E579-CEBB-3305-6FC2-D33C430B6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BA960-F17B-5499-95CB-BDDEC1DA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6A0A5-B5E0-962F-1246-0491746C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5D4531-1D98-242D-A37C-5377E197B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97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06037A-9CC8-FB41-4572-00DF1480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DDA3B-439B-27E9-8F89-AD59F40BB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5C71F-08D1-77F6-E043-3ECDF8E18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C7760-3C41-4237-BEBF-63EC3F0C3B26}" type="datetimeFigureOut">
              <a:rPr lang="en-US" smtClean="0"/>
              <a:t>25-Feb-25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97E8C-DCE5-B2F3-B86A-2DA29C428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9ED18-88F6-5C30-102B-C6D769AAA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3801E8-F4E7-46DD-ACE8-6BE9AF917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23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picking up plants&#10;&#10;AI-generated content may be incorrect.">
            <a:extLst>
              <a:ext uri="{FF2B5EF4-FFF2-40B4-BE49-F238E27FC236}">
                <a16:creationId xmlns:a16="http://schemas.microsoft.com/office/drawing/2014/main" id="{473D73BD-8054-A710-0C11-970328B0B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4" y="0"/>
            <a:ext cx="121592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355CE-BA07-6375-AAFD-B41AA6DBB05B}"/>
              </a:ext>
            </a:extLst>
          </p:cNvPr>
          <p:cNvSpPr txBox="1"/>
          <p:nvPr/>
        </p:nvSpPr>
        <p:spPr>
          <a:xfrm>
            <a:off x="92990" y="4652033"/>
            <a:ext cx="3697201" cy="21236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NZ" sz="2200" dirty="0"/>
              <a:t>Leonie and I collecting Pīngao seed from Whangaimoana on Palliser Bay in January this year.  Our planting location is a few kms along the beach.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36603697"/>
      </p:ext>
    </p:extLst>
  </p:cSld>
  <p:clrMapOvr>
    <a:masterClrMapping/>
  </p:clrMapOvr>
  <p:transition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4DE8A-5B93-D317-3CC1-0333D6FFE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brown sticks&#10;&#10;AI-generated content may be incorrect.">
            <a:extLst>
              <a:ext uri="{FF2B5EF4-FFF2-40B4-BE49-F238E27FC236}">
                <a16:creationId xmlns:a16="http://schemas.microsoft.com/office/drawing/2014/main" id="{190733F7-DE6F-89CB-3CCC-81A3809DF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4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43E4F-4A89-CECD-C326-D757FEAC8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in a container&#10;&#10;AI-generated content may be incorrect.">
            <a:extLst>
              <a:ext uri="{FF2B5EF4-FFF2-40B4-BE49-F238E27FC236}">
                <a16:creationId xmlns:a16="http://schemas.microsoft.com/office/drawing/2014/main" id="{3155AC51-D60C-984E-A123-5B60AA411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1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527C0-95F0-3355-BCF9-D85B0E74D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lants in a pot&#10;&#10;AI-generated content may be incorrect.">
            <a:extLst>
              <a:ext uri="{FF2B5EF4-FFF2-40B4-BE49-F238E27FC236}">
                <a16:creationId xmlns:a16="http://schemas.microsoft.com/office/drawing/2014/main" id="{A956BEE0-71A8-AFCD-3883-ADF7C4C1D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" y="0"/>
            <a:ext cx="12159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7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27</Words>
  <Application>Microsoft Office PowerPoint</Application>
  <PresentationFormat>Widescreen</PresentationFormat>
  <Paragraphs>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Jane Lenting</dc:creator>
  <cp:lastModifiedBy>Jane Lenting</cp:lastModifiedBy>
  <cp:revision>9</cp:revision>
  <dcterms:created xsi:type="dcterms:W3CDTF">2025-02-25T01:54:47Z</dcterms:created>
  <dcterms:modified xsi:type="dcterms:W3CDTF">2025-02-25T02:15:55Z</dcterms:modified>
</cp:coreProperties>
</file>